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90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89" r:id="rId14"/>
    <p:sldId id="269" r:id="rId15"/>
    <p:sldId id="273" r:id="rId16"/>
    <p:sldId id="274" r:id="rId17"/>
    <p:sldId id="275" r:id="rId18"/>
    <p:sldId id="270" r:id="rId19"/>
    <p:sldId id="271" r:id="rId20"/>
    <p:sldId id="272" r:id="rId21"/>
    <p:sldId id="276" r:id="rId22"/>
    <p:sldId id="277" r:id="rId23"/>
    <p:sldId id="287" r:id="rId24"/>
    <p:sldId id="278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5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6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5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7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2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1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DD045-DC4B-4ACD-9C0E-8ADBB273A807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4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0072" y="5562684"/>
            <a:ext cx="351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아디다스</a:t>
            </a:r>
            <a:r>
              <a:rPr lang="ko-KR" altLang="en-US" sz="2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온라인 스토어</a:t>
            </a:r>
            <a:endParaRPr lang="ko-KR" altLang="en-US" sz="2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7447" y="6050678"/>
            <a:ext cx="1320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김태년</a:t>
            </a:r>
            <a:endParaRPr lang="ko-KR" altLang="en-US" sz="2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76672"/>
            <a:ext cx="3312368" cy="496556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32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03360"/>
              </p:ext>
            </p:extLst>
          </p:nvPr>
        </p:nvGraphicFramePr>
        <p:xfrm>
          <a:off x="611560" y="1052736"/>
          <a:ext cx="7848872" cy="2118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3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1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제품의 상세화면으로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1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주문취소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제품을 취소한다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배송상태가 주문완료 일때만 가능하다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주문완료가 아닐 경우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 선택시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구매한 회원이메일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배송상태를 변경할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5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2823" y="1730350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운영체제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0192" y="1730350"/>
            <a:ext cx="1114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Window10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6312" y="246901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데이터베이</a:t>
            </a:r>
            <a:r>
              <a:rPr lang="ko-KR" altLang="en-US" sz="1500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0192" y="2469014"/>
            <a:ext cx="12907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MySQL 8 . 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6312" y="2099682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소스코드 작성 도구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0192" y="2099682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Eclipse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2823" y="3501008"/>
            <a:ext cx="1122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Front-End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6312" y="4941168"/>
            <a:ext cx="1099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Back-End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2823" y="423967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2183" y="387034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2182" y="531050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6312" y="567983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15631" y="3501007"/>
            <a:ext cx="2052470" cy="11079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15631" y="4941168"/>
            <a:ext cx="2052470" cy="11079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15630" y="1570153"/>
            <a:ext cx="2052471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5896" y="1570152"/>
            <a:ext cx="2520280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6312" y="2838346"/>
            <a:ext cx="8258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웹 서버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30192" y="2838346"/>
            <a:ext cx="20810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Apache Tomcat 9 . 0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35896" y="3501007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0192" y="3696344"/>
            <a:ext cx="13195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HTML5, CSS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0192" y="4105752"/>
            <a:ext cx="1797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Javascript, jQuery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35896" y="4941166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30191" y="5310499"/>
            <a:ext cx="11112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JAVA, JSP</a:t>
            </a:r>
            <a:endParaRPr lang="ko-KR" altLang="en-US" sz="15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1935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r="1829" b="2763"/>
          <a:stretch/>
        </p:blipFill>
        <p:spPr bwMode="auto">
          <a:xfrm>
            <a:off x="583411" y="1252510"/>
            <a:ext cx="6220837" cy="477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40896"/>
              </p:ext>
            </p:extLst>
          </p:nvPr>
        </p:nvGraphicFramePr>
        <p:xfrm>
          <a:off x="6948264" y="1110216"/>
          <a:ext cx="1944215" cy="5063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737"/>
                <a:gridCol w="946478"/>
              </a:tblGrid>
              <a:tr h="487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 설명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member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emailcheck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이메일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인증번호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goods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option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제품옵션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subcategory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서브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mylist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choice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review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likes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9260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7.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39552" y="2938335"/>
            <a:ext cx="1440160" cy="11973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브라우저</a:t>
            </a:r>
            <a:endParaRPr lang="en-US" altLang="ko-KR" sz="150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50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1500" smtClean="0">
                <a:solidFill>
                  <a:sysClr val="windowText" lastClr="000000"/>
                </a:solidFill>
              </a:rPr>
              <a:t>클라이언트</a:t>
            </a:r>
            <a:r>
              <a:rPr lang="en-US" altLang="ko-KR" sz="1500" smtClean="0">
                <a:solidFill>
                  <a:sysClr val="windowText" lastClr="000000"/>
                </a:solidFill>
              </a:rPr>
              <a:t>)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23898" y="2348880"/>
            <a:ext cx="4104456" cy="237626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308304" y="2888940"/>
            <a:ext cx="1512168" cy="12961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데이터베이스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811928" y="2664910"/>
            <a:ext cx="1008113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Controller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158859" y="2651256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Service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80966" y="2657475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DAO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11930" y="3847657"/>
            <a:ext cx="1008112" cy="576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View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235866" y="3068960"/>
            <a:ext cx="450869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2235866" y="3847657"/>
            <a:ext cx="450869" cy="288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315984" y="335699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3"/>
            <a:endCxn id="7" idx="1"/>
          </p:cNvCxnSpPr>
          <p:nvPr/>
        </p:nvCxnSpPr>
        <p:spPr>
          <a:xfrm flipV="1">
            <a:off x="3820041" y="2932116"/>
            <a:ext cx="338818" cy="1365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8" idx="1"/>
          </p:cNvCxnSpPr>
          <p:nvPr/>
        </p:nvCxnSpPr>
        <p:spPr>
          <a:xfrm>
            <a:off x="5094963" y="2932116"/>
            <a:ext cx="286003" cy="62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444208" y="3212976"/>
            <a:ext cx="698376" cy="32403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2826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헤더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4" y="1067652"/>
            <a:ext cx="6480720" cy="74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359532" y="11967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2803822" y="131895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04493" y="122276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57174" y="142323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160101" y="142323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68514" y="168704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45882" y="146650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6152"/>
              </p:ext>
            </p:extLst>
          </p:nvPr>
        </p:nvGraphicFramePr>
        <p:xfrm>
          <a:off x="5229881" y="3789041"/>
          <a:ext cx="3448026" cy="2445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18254"/>
                <a:gridCol w="2448272"/>
              </a:tblGrid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메인페이지로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해당하는 카테고리를 검색한 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리스트페이지로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검색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입력한 글자가 포함된 제품이름들의 리스트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마이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1" y="2420888"/>
            <a:ext cx="3906182" cy="9157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endCxn id="1027" idx="0"/>
          </p:cNvCxnSpPr>
          <p:nvPr/>
        </p:nvCxnSpPr>
        <p:spPr>
          <a:xfrm flipH="1">
            <a:off x="2318792" y="1666817"/>
            <a:ext cx="1317104" cy="7540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203848" y="1666817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5556" y="2204864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마우스 호버시 화면에 보여줌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70" y="1247105"/>
            <a:ext cx="547688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 flipV="1">
            <a:off x="5996814" y="908720"/>
            <a:ext cx="163287" cy="3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00968" y="529294"/>
            <a:ext cx="262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한 회원이 관리자 일 경우에만 표시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관리자페이지로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85" y="1248992"/>
            <a:ext cx="514350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>
            <a:endCxn id="1029" idx="1"/>
          </p:cNvCxnSpPr>
          <p:nvPr/>
        </p:nvCxnSpPr>
        <p:spPr>
          <a:xfrm flipV="1">
            <a:off x="6819216" y="1320430"/>
            <a:ext cx="476769" cy="119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20517" y="1440749"/>
            <a:ext cx="1986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67661" y="1395671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로그인이 되어 있으면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 이름으로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표시하고 클릭시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마이페이지로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" y="3789040"/>
            <a:ext cx="3270358" cy="234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21324" y="354281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메인메뉴 호버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로그인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59972"/>
              </p:ext>
            </p:extLst>
          </p:nvPr>
        </p:nvGraphicFramePr>
        <p:xfrm>
          <a:off x="5167769" y="4725144"/>
          <a:ext cx="3577245" cy="1566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97"/>
                <a:gridCol w="714625"/>
                <a:gridCol w="24668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비밀번호 찾기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패스워드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자동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페이지를 껏다 켜도 로그인상태 유지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로그아웃 하거나 마지막로그인후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일이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지나면 로그인 해제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0" y="1124744"/>
            <a:ext cx="45855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82" y="325086"/>
            <a:ext cx="2186153" cy="893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9592" y="1582921"/>
            <a:ext cx="1408360" cy="145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3"/>
            <a:endCxn id="5123" idx="1"/>
          </p:cNvCxnSpPr>
          <p:nvPr/>
        </p:nvCxnSpPr>
        <p:spPr>
          <a:xfrm flipV="1">
            <a:off x="2307952" y="771905"/>
            <a:ext cx="2918430" cy="883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9832" y="1308678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비밀번호 찾기 페이지이동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6382" y="1211743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 비밀번호 발급시 입력한 이메일로 새 비밀번호 전송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5" y="3886545"/>
            <a:ext cx="2665338" cy="7200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endCxn id="5124" idx="0"/>
          </p:cNvCxnSpPr>
          <p:nvPr/>
        </p:nvCxnSpPr>
        <p:spPr>
          <a:xfrm>
            <a:off x="2051720" y="2875160"/>
            <a:ext cx="4450654" cy="1011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15021" y="3399421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입력한 이메일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패스워드에 해당하는 회원이 없을 경우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팝업을 띄우고 확인 클릭시 로그인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3568" y="177285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83568" y="242088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72660" y="14611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683568" y="27533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168886" y="266447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5" y="3717032"/>
            <a:ext cx="395765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05405" y="3470811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인터셉터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49" y="1437381"/>
            <a:ext cx="3603384" cy="16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7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회원가입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9719"/>
              </p:ext>
            </p:extLst>
          </p:nvPr>
        </p:nvGraphicFramePr>
        <p:xfrm>
          <a:off x="5247736" y="4888325"/>
          <a:ext cx="3448026" cy="142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377715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인증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입력한 이메일로 인증코드 전송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약관동의에 체크해야 회원가입 가능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578579" cy="338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7" y="323449"/>
            <a:ext cx="2227138" cy="2031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0" y="2911961"/>
            <a:ext cx="2498401" cy="4884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8" y="4941168"/>
            <a:ext cx="2114550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66" y="3854438"/>
            <a:ext cx="2515742" cy="4320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9" y="5650325"/>
            <a:ext cx="2114550" cy="5869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353307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52814" y="173487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31840" y="23973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3307" y="380534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32" y="407046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156" y="1926704"/>
            <a:ext cx="2089670" cy="22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endCxn id="6147" idx="1"/>
          </p:cNvCxnSpPr>
          <p:nvPr/>
        </p:nvCxnSpPr>
        <p:spPr>
          <a:xfrm flipV="1">
            <a:off x="4760825" y="1339337"/>
            <a:ext cx="622542" cy="658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7155" y="2355224"/>
            <a:ext cx="3733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다음우편번호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api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서비스를 이용한 창을 주소입력창 밑에 띄움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5890" y="3403060"/>
            <a:ext cx="18004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7967" y="4325814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1156" y="2414612"/>
            <a:ext cx="460684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01498" y="2643581"/>
            <a:ext cx="1859328" cy="643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6151" idx="1"/>
          </p:cNvCxnSpPr>
          <p:nvPr/>
        </p:nvCxnSpPr>
        <p:spPr>
          <a:xfrm>
            <a:off x="6001356" y="3400445"/>
            <a:ext cx="486910" cy="670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6148" idx="1"/>
          </p:cNvCxnSpPr>
          <p:nvPr/>
        </p:nvCxnSpPr>
        <p:spPr>
          <a:xfrm flipV="1">
            <a:off x="5974210" y="3156203"/>
            <a:ext cx="486910" cy="24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75556" y="3909879"/>
            <a:ext cx="468052" cy="12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45" idx="2"/>
            <a:endCxn id="6149" idx="0"/>
          </p:cNvCxnSpPr>
          <p:nvPr/>
        </p:nvCxnSpPr>
        <p:spPr>
          <a:xfrm>
            <a:off x="809582" y="4031671"/>
            <a:ext cx="3001981" cy="909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70782" y="4633786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약관동의를 체크 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80272" y="6227211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회원가입이 완료 되었을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8" y="2714488"/>
            <a:ext cx="2670869" cy="182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385719" y="2512776"/>
            <a:ext cx="2310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Gmail </a:t>
            </a:r>
            <a:r>
              <a:rPr lang="ko-KR" altLang="en-US" sz="9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을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이용한 이메일 인증 코드 보내기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6" y="4672062"/>
            <a:ext cx="2172015" cy="207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7416" y="4441230"/>
            <a:ext cx="2234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이용한 회원가입 유효성 검사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8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5234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개인정보 수정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56622"/>
              </p:ext>
            </p:extLst>
          </p:nvPr>
        </p:nvGraphicFramePr>
        <p:xfrm>
          <a:off x="5178969" y="4991384"/>
          <a:ext cx="3564438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67715"/>
                <a:gridCol w="25152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정보를 입력된 상태로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비밀번호는 입력 안되어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초기상태는 공백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,.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입력안할시 기존 비밀번호 유지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 시 회원정보를 수정하고 수정한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정보로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다시 해당페이지를 불러온다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5" y="980728"/>
            <a:ext cx="58212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" y="4349840"/>
            <a:ext cx="2997696" cy="6415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06683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8" name="타원 27"/>
          <p:cNvSpPr/>
          <p:nvPr/>
        </p:nvSpPr>
        <p:spPr>
          <a:xfrm>
            <a:off x="6019959" y="2060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0432" y="37170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6676"/>
            <a:ext cx="2671275" cy="4869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5455" y="3140968"/>
            <a:ext cx="28026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1548" y="30499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31" y="4031636"/>
            <a:ext cx="2671275" cy="5229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5455" y="3789041"/>
            <a:ext cx="826185" cy="242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stCxn id="12" idx="2"/>
            <a:endCxn id="7171" idx="0"/>
          </p:cNvCxnSpPr>
          <p:nvPr/>
        </p:nvCxnSpPr>
        <p:spPr>
          <a:xfrm>
            <a:off x="918548" y="4031637"/>
            <a:ext cx="884521" cy="318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2" idx="3"/>
            <a:endCxn id="7172" idx="1"/>
          </p:cNvCxnSpPr>
          <p:nvPr/>
        </p:nvCxnSpPr>
        <p:spPr>
          <a:xfrm flipV="1">
            <a:off x="3308087" y="3100134"/>
            <a:ext cx="1767969" cy="328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32042" y="3343592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비밀번호는 안보이게 표시하고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유효식 검사에 맞지 않으면 알림을 표시한다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48688" y="4547502"/>
            <a:ext cx="3647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수정완료 클릭시 패스워드와 패스워드확인이 일치하지 않으면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0323" y="4991384"/>
            <a:ext cx="2069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비밀번호를 입력하지 않을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20498"/>
            <a:ext cx="2556613" cy="21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9" y="5483826"/>
            <a:ext cx="352697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274345" y="5237605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회원정보 수정 메소드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4401" y="274277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이용한 유효성 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40806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3768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메인페이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2017"/>
              </p:ext>
            </p:extLst>
          </p:nvPr>
        </p:nvGraphicFramePr>
        <p:xfrm>
          <a:off x="5148064" y="776888"/>
          <a:ext cx="3600400" cy="169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선택한 카테고리의 리스트페이지로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해당 제품상세 페이지로 이동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최근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 까지의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전체보기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신상품의 리스트페이지로 이동</a:t>
                      </a:r>
                      <a:endParaRPr lang="ko-KR" altLang="en-US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되어 있을경우 만 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이전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의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개의 제품들을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이전의 제품이 없을경우 버튼을 숨김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7850675" cy="328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359532" y="112474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6" name="타원 25"/>
          <p:cNvSpPr/>
          <p:nvPr/>
        </p:nvSpPr>
        <p:spPr>
          <a:xfrm>
            <a:off x="359532" y="508518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86305" y="55172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164288" y="484408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59832" y="50851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875369"/>
            <a:ext cx="4320480" cy="183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5556" y="3284984"/>
            <a:ext cx="7318761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2051" idx="2"/>
          </p:cNvCxnSpPr>
          <p:nvPr/>
        </p:nvCxnSpPr>
        <p:spPr>
          <a:xfrm flipH="1" flipV="1">
            <a:off x="2735796" y="2708920"/>
            <a:ext cx="1499141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7944" y="2996952"/>
            <a:ext cx="3416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선택한 성별의 카테고리들이 보여지는 화면으로 바뀐다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3529"/>
            <a:ext cx="3942346" cy="103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89094" y="4733315"/>
            <a:ext cx="2795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신상품 이전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다음 버튼 클릭시 화면이동 코드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8157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제품리스트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94223"/>
              </p:ext>
            </p:extLst>
          </p:nvPr>
        </p:nvGraphicFramePr>
        <p:xfrm>
          <a:off x="5202478" y="4370997"/>
          <a:ext cx="3600400" cy="1965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검색결과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검색글자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선택한 옵션들을 알려준다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옵션을 선택하고 리스트페이지로 온 경우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 선택된 상태로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 버튼을 클릭시 옵션선택들을 초기화 하지만 초기화 된 리스트페이지를 가져오지 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버튼을 클릭시 선택한 옵션들의 리스트페이지를 가져온다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제품상세 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남은수량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관리자만 보여진다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남은 수량은 해당제품 모든 사이즈의 수량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474"/>
            <a:ext cx="71282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362967" y="10040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18" name="타원 17"/>
          <p:cNvSpPr/>
          <p:nvPr/>
        </p:nvSpPr>
        <p:spPr>
          <a:xfrm>
            <a:off x="356899" y="131194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68144" y="13295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6899" y="164970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56" y="3112392"/>
            <a:ext cx="686371" cy="247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55341"/>
            <a:ext cx="2939452" cy="15167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3075" idx="2"/>
            <a:endCxn id="3076" idx="0"/>
          </p:cNvCxnSpPr>
          <p:nvPr/>
        </p:nvCxnSpPr>
        <p:spPr>
          <a:xfrm>
            <a:off x="1865242" y="3360042"/>
            <a:ext cx="72028" cy="13952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290785" y="311239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676" y="4509120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클릭시 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996" y="5446038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추가시 이 창을 닫고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리스트페이지를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36" y="967691"/>
            <a:ext cx="761697" cy="3162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>
            <a:stCxn id="3077" idx="0"/>
          </p:cNvCxnSpPr>
          <p:nvPr/>
        </p:nvCxnSpPr>
        <p:spPr>
          <a:xfrm flipV="1">
            <a:off x="6673885" y="862528"/>
            <a:ext cx="0" cy="105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80403" y="47459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관리자만 보여진다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제품등록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" y="6481533"/>
            <a:ext cx="8301534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6899" y="6255920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버튼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65" y="2140284"/>
            <a:ext cx="403244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71220" y="1893288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옵션의 제품리스트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7907" y="126017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목차</a:t>
            </a:r>
            <a:endParaRPr lang="ko-KR" altLang="en-US" sz="3600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1659" y="2726345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1659" y="3649485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4.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요구사항 정의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0844" y="414057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5.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1659" y="315787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작업일정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0843" y="465759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데이터베이스 구성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0844" y="5161653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7</a:t>
            </a:r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1659" y="2293774"/>
            <a:ext cx="170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b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1659" y="568338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b="1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기술상세</a:t>
            </a:r>
            <a:endParaRPr lang="ko-KR" altLang="en-US" b="1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26633" y="1906509"/>
            <a:ext cx="7632848" cy="76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8721" y="980728"/>
            <a:ext cx="72008" cy="561662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142" y="322695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제품등록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21153"/>
              </p:ext>
            </p:extLst>
          </p:nvPr>
        </p:nvGraphicFramePr>
        <p:xfrm>
          <a:off x="2795725" y="5279464"/>
          <a:ext cx="3600400" cy="132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761736"/>
                <a:gridCol w="2448272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이미지파일을 선택하고 선택한 이미지를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미리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옵션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및 이름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 및 이름을 입력한다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 정보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상세정보를 입력한다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제품을 등록하고 리스트페이지로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1480470"/>
            <a:ext cx="633670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3280670"/>
            <a:ext cx="63367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>
            <a:off x="193768" y="148047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179512" y="325837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3508" y="47652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33" y="1299676"/>
            <a:ext cx="1656184" cy="12664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타원 22"/>
          <p:cNvSpPr/>
          <p:nvPr/>
        </p:nvSpPr>
        <p:spPr>
          <a:xfrm>
            <a:off x="4487913" y="14804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" name="직선 연결선 3"/>
          <p:cNvCxnSpPr>
            <a:stCxn id="4100" idx="1"/>
            <a:endCxn id="7" idx="3"/>
          </p:cNvCxnSpPr>
          <p:nvPr/>
        </p:nvCxnSpPr>
        <p:spPr>
          <a:xfrm flipH="1">
            <a:off x="6738912" y="1932923"/>
            <a:ext cx="31342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22688" y="1485277"/>
            <a:ext cx="2016224" cy="89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8264" y="2590118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3339" y="5033243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17001"/>
            <a:ext cx="1879320" cy="5423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09792" y="1485277"/>
            <a:ext cx="2938072" cy="177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78828" y="1359355"/>
            <a:ext cx="0" cy="121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30631" y="859215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선택안하고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5301208"/>
            <a:ext cx="1836203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09792" y="3280670"/>
            <a:ext cx="1641928" cy="1484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6" name="직선 연결선 35"/>
          <p:cNvCxnSpPr>
            <a:endCxn id="4102" idx="0"/>
          </p:cNvCxnSpPr>
          <p:nvPr/>
        </p:nvCxnSpPr>
        <p:spPr>
          <a:xfrm>
            <a:off x="1230756" y="4765279"/>
            <a:ext cx="46878" cy="535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99" y="366852"/>
            <a:ext cx="2304256" cy="77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979514" y="135665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미리보기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98" y="3287682"/>
            <a:ext cx="1916674" cy="31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61305" y="3034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이용한 유효성 </a:t>
            </a:r>
            <a:r>
              <a:rPr lang="ko-KR" altLang="en-US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5803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276" y="313153"/>
            <a:ext cx="6099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제품정보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2576"/>
              </p:ext>
            </p:extLst>
          </p:nvPr>
        </p:nvGraphicFramePr>
        <p:xfrm>
          <a:off x="5470338" y="4365104"/>
          <a:ext cx="3448026" cy="2115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98620"/>
                <a:gridCol w="236790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사이즈들을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재고가 없는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사이즈는 빨간색으로 표시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수량을 선택한다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 기본값 설정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후 클릭해야 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되어 있을경우 만 찜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 후 클릭 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수정버튼 클릭시 수정페이지로 이동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삭제가 완료되면 리스트페이지로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상세설명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상세설명을 보여준다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6562" y="532162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선택 시 색상변경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059270"/>
            <a:ext cx="5144759" cy="186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924945"/>
            <a:ext cx="5144759" cy="20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3641933" y="137768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9" name="타원 28"/>
          <p:cNvSpPr/>
          <p:nvPr/>
        </p:nvSpPr>
        <p:spPr>
          <a:xfrm>
            <a:off x="3641933" y="186971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0" name="타원 29"/>
          <p:cNvSpPr/>
          <p:nvPr/>
        </p:nvSpPr>
        <p:spPr>
          <a:xfrm>
            <a:off x="4641739" y="189109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3641933" y="217754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32" name="타원 31"/>
          <p:cNvSpPr/>
          <p:nvPr/>
        </p:nvSpPr>
        <p:spPr>
          <a:xfrm>
            <a:off x="3655055" y="242112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107389" y="187031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34" name="타원 33"/>
          <p:cNvSpPr/>
          <p:nvPr/>
        </p:nvSpPr>
        <p:spPr>
          <a:xfrm>
            <a:off x="301780" y="30689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41248"/>
            <a:ext cx="565039" cy="2336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endCxn id="8197" idx="1"/>
          </p:cNvCxnSpPr>
          <p:nvPr/>
        </p:nvCxnSpPr>
        <p:spPr>
          <a:xfrm flipV="1">
            <a:off x="5215401" y="1358059"/>
            <a:ext cx="364711" cy="141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08" y="1816845"/>
            <a:ext cx="332884" cy="1997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>
            <a:endCxn id="8198" idx="1"/>
          </p:cNvCxnSpPr>
          <p:nvPr/>
        </p:nvCxnSpPr>
        <p:spPr>
          <a:xfrm flipV="1">
            <a:off x="5323413" y="1916711"/>
            <a:ext cx="221495" cy="301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62631" y="1793600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 되어 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96957" y="2151667"/>
            <a:ext cx="1132969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177545"/>
            <a:ext cx="1732271" cy="5026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803967"/>
            <a:ext cx="1732271" cy="4979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연결선 37"/>
          <p:cNvCxnSpPr>
            <a:endCxn id="8199" idx="1"/>
          </p:cNvCxnSpPr>
          <p:nvPr/>
        </p:nvCxnSpPr>
        <p:spPr>
          <a:xfrm>
            <a:off x="5029926" y="2217875"/>
            <a:ext cx="604763" cy="211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8200" idx="1"/>
          </p:cNvCxnSpPr>
          <p:nvPr/>
        </p:nvCxnSpPr>
        <p:spPr>
          <a:xfrm>
            <a:off x="5029926" y="2212562"/>
            <a:ext cx="604763" cy="8403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86495" y="2200019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안했을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9084" y="28689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6957" y="2273458"/>
            <a:ext cx="1426456" cy="126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2" name="직선 연결선 51"/>
          <p:cNvCxnSpPr>
            <a:stCxn id="58" idx="2"/>
          </p:cNvCxnSpPr>
          <p:nvPr/>
        </p:nvCxnSpPr>
        <p:spPr>
          <a:xfrm>
            <a:off x="4991202" y="2624115"/>
            <a:ext cx="643487" cy="1146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388127" y="3573017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시 리스트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3501008"/>
            <a:ext cx="1732271" cy="4721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650365" y="2534293"/>
            <a:ext cx="681674" cy="8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2" y="778383"/>
            <a:ext cx="2270293" cy="69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5373216"/>
            <a:ext cx="2897519" cy="126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9115" y="5118033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재고 있는 지 확인하는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74606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리뷰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724187"/>
              </p:ext>
            </p:extLst>
          </p:nvPr>
        </p:nvGraphicFramePr>
        <p:xfrm>
          <a:off x="5205608" y="4989493"/>
          <a:ext cx="3448026" cy="1357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75706"/>
                <a:gridCol w="219082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리뷰와 평점을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원하는 정렬기준을 선택한다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비추천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한 회원만 가능하고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한번만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선택가능하다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이미 선택된 추천상태를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클릭하면 선택한 상태를 취소한다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최근 본 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쿠키에 저장된 최근 본 제품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까지를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374823" y="936706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없고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해당 제품을 구매하여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배송상태가 배송완료 일 경우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46449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954109"/>
            <a:ext cx="2205608" cy="4287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08" y="1336816"/>
            <a:ext cx="2678759" cy="7911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446449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2" y="955129"/>
            <a:ext cx="395287" cy="1952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1" y="2391669"/>
            <a:ext cx="1599112" cy="3915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75" y="2388802"/>
            <a:ext cx="1559974" cy="39153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5682" y="2233888"/>
            <a:ext cx="4248472" cy="673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55" idx="0"/>
            <a:endCxn id="9220" idx="1"/>
          </p:cNvCxnSpPr>
          <p:nvPr/>
        </p:nvCxnSpPr>
        <p:spPr>
          <a:xfrm flipV="1">
            <a:off x="4564315" y="1732391"/>
            <a:ext cx="641293" cy="941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07560" y="2907692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없을 경우 안보임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직선 연결선 17"/>
          <p:cNvCxnSpPr>
            <a:stCxn id="9220" idx="2"/>
            <a:endCxn id="9223" idx="0"/>
          </p:cNvCxnSpPr>
          <p:nvPr/>
        </p:nvCxnSpPr>
        <p:spPr>
          <a:xfrm flipH="1">
            <a:off x="5915097" y="2127965"/>
            <a:ext cx="629891" cy="263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220" idx="2"/>
            <a:endCxn id="9224" idx="0"/>
          </p:cNvCxnSpPr>
          <p:nvPr/>
        </p:nvCxnSpPr>
        <p:spPr>
          <a:xfrm>
            <a:off x="6544988" y="2127965"/>
            <a:ext cx="1143374" cy="260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9222" idx="2"/>
            <a:endCxn id="9220" idx="0"/>
          </p:cNvCxnSpPr>
          <p:nvPr/>
        </p:nvCxnSpPr>
        <p:spPr>
          <a:xfrm>
            <a:off x="5479016" y="1150391"/>
            <a:ext cx="1065972" cy="186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70266" y="929649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84662" y="2780332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 안했을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29461" y="2854721"/>
            <a:ext cx="2382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휴먼편지체" pitchFamily="18" charset="-127"/>
                <a:ea typeface="휴먼편지체" pitchFamily="18" charset="-127"/>
              </a:rPr>
              <a:t>리뷰를 등록 했을 경우 그리고 페이지 새로고침</a:t>
            </a:r>
            <a:endParaRPr lang="ko-KR" altLang="en-US" sz="100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45252" y="2677175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7" name="직선 연결선 36"/>
          <p:cNvCxnSpPr>
            <a:stCxn id="31" idx="2"/>
            <a:endCxn id="9219" idx="1"/>
          </p:cNvCxnSpPr>
          <p:nvPr/>
        </p:nvCxnSpPr>
        <p:spPr>
          <a:xfrm>
            <a:off x="4748329" y="2783200"/>
            <a:ext cx="458379" cy="1385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63873" y="4382863"/>
            <a:ext cx="2924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 그리고 페이지 새로 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61238" y="2674307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3606" y="2456831"/>
            <a:ext cx="2965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 클릭시 리뷰정보를 입력한 상태로 가져온다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314" y="1336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4283968" y="122439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290296" y="173239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05228" y="315391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06" y="929649"/>
            <a:ext cx="473327" cy="61860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506320" y="1286733"/>
            <a:ext cx="327834" cy="107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3" name="직선 연결선 42"/>
          <p:cNvCxnSpPr>
            <a:stCxn id="41" idx="1"/>
          </p:cNvCxnSpPr>
          <p:nvPr/>
        </p:nvCxnSpPr>
        <p:spPr>
          <a:xfrm flipH="1" flipV="1">
            <a:off x="3406933" y="1224393"/>
            <a:ext cx="1099387" cy="116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38233" y="898871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리뷰있는 위치로 이동하여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정렬순서로 보여준다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95022" y="3205997"/>
            <a:ext cx="864096" cy="93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0" name="직선 연결선 49"/>
          <p:cNvCxnSpPr>
            <a:stCxn id="48" idx="2"/>
            <a:endCxn id="72" idx="0"/>
          </p:cNvCxnSpPr>
          <p:nvPr/>
        </p:nvCxnSpPr>
        <p:spPr>
          <a:xfrm>
            <a:off x="1827070" y="4140454"/>
            <a:ext cx="532941" cy="400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7192" y="4540811"/>
            <a:ext cx="3265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 클릭시 해당 제품의 제품상세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264048"/>
            <a:ext cx="2738599" cy="4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5193191" y="3055593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찍기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0" y="5013176"/>
            <a:ext cx="2290928" cy="174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646840" y="478703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추천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비추천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66" y="5122720"/>
            <a:ext cx="1262442" cy="5330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>
            <a:stCxn id="1026" idx="0"/>
          </p:cNvCxnSpPr>
          <p:nvPr/>
        </p:nvCxnSpPr>
        <p:spPr>
          <a:xfrm flipH="1" flipV="1">
            <a:off x="931653" y="1708030"/>
            <a:ext cx="193634" cy="3414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7544" y="5655751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리뷰가 없을 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9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82161"/>
            <a:ext cx="73548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 코드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9"/>
            <a:ext cx="367240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10254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제품상세 페이지로 이동시 쿠키 저장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8766"/>
            <a:ext cx="4201099" cy="127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1102544"/>
            <a:ext cx="1954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저장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가져오기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41168"/>
            <a:ext cx="7326571" cy="170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9934" y="4718492"/>
            <a:ext cx="3554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쿠키에 저장된 최근 본 제품 리스트 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코드로 만드는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36853"/>
            <a:ext cx="4201099" cy="178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87917" y="2812185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2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1169" y="352859"/>
            <a:ext cx="3873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구매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57988"/>
              </p:ext>
            </p:extLst>
          </p:nvPr>
        </p:nvGraphicFramePr>
        <p:xfrm>
          <a:off x="230995" y="5157192"/>
          <a:ext cx="3528392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458081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배송지와 새로운 배송지를 선택한다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새로운 배송지를 선택시 모두 입력해야한다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주문하는 제품들의 정보를 나타낸다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선택된 배송지가 모두 입력되어 있으면 아임포트를 이용한 결제 창을 띄우고 결제진행이 완료되면 주문조회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595615" y="1677187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Validate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를 이용한 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89654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48" y="2557231"/>
            <a:ext cx="2304256" cy="19775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25" y="4089032"/>
            <a:ext cx="1470839" cy="4320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6622" y="1314822"/>
            <a:ext cx="3600400" cy="1188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5774" y="982325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배송지 선택 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1520" y="11815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5" name="타원 34"/>
          <p:cNvSpPr/>
          <p:nvPr/>
        </p:nvSpPr>
        <p:spPr>
          <a:xfrm>
            <a:off x="210109" y="28034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7" name="타원 36"/>
          <p:cNvSpPr/>
          <p:nvPr/>
        </p:nvSpPr>
        <p:spPr>
          <a:xfrm>
            <a:off x="4110611" y="117469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69765" y="1606183"/>
            <a:ext cx="82142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8" name="직선 연결선 27"/>
          <p:cNvCxnSpPr>
            <a:stCxn id="18" idx="2"/>
            <a:endCxn id="10245" idx="0"/>
          </p:cNvCxnSpPr>
          <p:nvPr/>
        </p:nvCxnSpPr>
        <p:spPr>
          <a:xfrm>
            <a:off x="4780480" y="1806238"/>
            <a:ext cx="481996" cy="7509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35664" y="2257484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아임포트를 이용한 결제창을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" name="직선 연결선 31"/>
          <p:cNvCxnSpPr>
            <a:endCxn id="10246" idx="1"/>
          </p:cNvCxnSpPr>
          <p:nvPr/>
        </p:nvCxnSpPr>
        <p:spPr>
          <a:xfrm>
            <a:off x="6414604" y="4305056"/>
            <a:ext cx="3046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20925" y="4521080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결제를 취소하거나 실패할 경우 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2048" y="2909008"/>
            <a:ext cx="351931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70605" y="3510567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36" y="405060"/>
            <a:ext cx="2634126" cy="122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5555503" y="192306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총 금액 계산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13176"/>
            <a:ext cx="2604142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43" y="5013176"/>
            <a:ext cx="2269625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567136" y="480442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결제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15" y="1899113"/>
            <a:ext cx="1880937" cy="206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7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찜목록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40917"/>
              </p:ext>
            </p:extLst>
          </p:nvPr>
        </p:nvGraphicFramePr>
        <p:xfrm>
          <a:off x="4796650" y="4941168"/>
          <a:ext cx="4212600" cy="124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095"/>
                <a:gridCol w="841549"/>
                <a:gridCol w="290495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찜한 제품들을 보여준다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간편메뉴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로그아웃 클릭시 로그아웃 하고 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메인페이지로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개인정보 클릭시 개인정보 수정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주문조회 클릭시 주문조회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찜목록 클릭시 찜목록 페이지로 이동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020272" y="2868905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찜이 해제되고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현재 페이지를 새로고침한다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9"/>
            <a:ext cx="640871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4642" y="2844310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868658" y="2916318"/>
            <a:ext cx="2151614" cy="152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364087" y="1318543"/>
            <a:ext cx="1264453" cy="886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46784" y="13185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08731" y="22048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해당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2158" y="2844310"/>
            <a:ext cx="1095506" cy="1448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  <a:endCxn id="37" idx="0"/>
          </p:cNvCxnSpPr>
          <p:nvPr/>
        </p:nvCxnSpPr>
        <p:spPr>
          <a:xfrm>
            <a:off x="999911" y="4293097"/>
            <a:ext cx="327692" cy="230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6786" y="452369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70" y="4740405"/>
            <a:ext cx="2516797" cy="202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373800" y="4514929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찜하기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장바구니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86114"/>
              </p:ext>
            </p:extLst>
          </p:nvPr>
        </p:nvGraphicFramePr>
        <p:xfrm>
          <a:off x="5275423" y="5301208"/>
          <a:ext cx="3448026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3653"/>
                <a:gridCol w="224287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장바구니에 있는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 제거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장바구니에서 제거되고 페이지를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새로고침한다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제품옵션의 수량을 선택한다 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226865" y="1440335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장바구니의 제품들의 총 금액을 </a:t>
            </a:r>
            <a:endParaRPr lang="en-US" altLang="ko-KR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계산하여 보여준다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6624736" cy="308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0" y="4526737"/>
            <a:ext cx="3062461" cy="62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39758" y="4857182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장바구니에 제품이 없을시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>
            <a:stCxn id="30" idx="2"/>
            <a:endCxn id="2" idx="0"/>
          </p:cNvCxnSpPr>
          <p:nvPr/>
        </p:nvCxnSpPr>
        <p:spPr>
          <a:xfrm flipH="1">
            <a:off x="1524718" y="3970560"/>
            <a:ext cx="1409922" cy="5734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05192" y="1522288"/>
            <a:ext cx="485889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4762" y="1431709"/>
            <a:ext cx="1152128" cy="69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endCxn id="36" idx="1"/>
          </p:cNvCxnSpPr>
          <p:nvPr/>
        </p:nvCxnSpPr>
        <p:spPr>
          <a:xfrm flipV="1">
            <a:off x="6956890" y="1640390"/>
            <a:ext cx="269975" cy="137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148064" y="130991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1322563" y="182390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0466" y="185161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7664" y="1886119"/>
            <a:ext cx="648072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95736" y="1823903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변경시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15" y="394871"/>
            <a:ext cx="2705099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811031" y="135940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금액 콤마 찍기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812" y="2746424"/>
            <a:ext cx="3150399" cy="128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811031" y="2513965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 제거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061" y="4494915"/>
            <a:ext cx="2162295" cy="224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852157" y="4248694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 이벤트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3660" y="4543989"/>
            <a:ext cx="2062116" cy="313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주문조회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9651"/>
              </p:ext>
            </p:extLst>
          </p:nvPr>
        </p:nvGraphicFramePr>
        <p:xfrm>
          <a:off x="5092406" y="224448"/>
          <a:ext cx="3448026" cy="739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6286"/>
                <a:gridCol w="2240240"/>
              </a:tblGrid>
              <a:tr h="373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내역은 한페이지에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보여주고 주문완료 일 때 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주문취소 버튼이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686513" y="1258417"/>
            <a:ext cx="25811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클릭시 환불 해주고 주문리스트에서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제거 후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8" y="1812415"/>
            <a:ext cx="6696744" cy="343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81891" y="2605697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3315" idx="2"/>
          </p:cNvCxnSpPr>
          <p:nvPr/>
        </p:nvCxnSpPr>
        <p:spPr>
          <a:xfrm flipH="1" flipV="1">
            <a:off x="2416154" y="1836305"/>
            <a:ext cx="3645757" cy="769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65111" y="217145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65973" y="246862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162" y="3239582"/>
            <a:ext cx="648072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</p:cNvCxnSpPr>
          <p:nvPr/>
        </p:nvCxnSpPr>
        <p:spPr>
          <a:xfrm flipH="1">
            <a:off x="3347864" y="4319702"/>
            <a:ext cx="296658" cy="333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93303" y="4653136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49" y="1080639"/>
            <a:ext cx="2570410" cy="7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20" y="6009969"/>
            <a:ext cx="3163147" cy="4414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995936" y="643269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페이지네이션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52469" y="6114074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1" name="직선 연결선 40"/>
          <p:cNvCxnSpPr>
            <a:stCxn id="39" idx="0"/>
            <a:endCxn id="13318" idx="1"/>
          </p:cNvCxnSpPr>
          <p:nvPr/>
        </p:nvCxnSpPr>
        <p:spPr>
          <a:xfrm flipH="1" flipV="1">
            <a:off x="3081981" y="5443137"/>
            <a:ext cx="1542496" cy="670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27622" y="527461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페이지목록을 보여주고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 한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981" y="4980889"/>
            <a:ext cx="320216" cy="9244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462" y="1318471"/>
            <a:ext cx="2072420" cy="219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6374859" y="1111355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13" y="3993416"/>
            <a:ext cx="2516918" cy="256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072395" y="3747195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환불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5812"/>
            <a:ext cx="2441954" cy="127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586947" y="5258605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페이지목록 클릭 이벤트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666" y="356283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주문관리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86085"/>
              </p:ext>
            </p:extLst>
          </p:nvPr>
        </p:nvGraphicFramePr>
        <p:xfrm>
          <a:off x="428035" y="5557572"/>
          <a:ext cx="3243370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792100"/>
                <a:gridCol w="206977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주문내역들을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선택하면 선택한 상태의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변경한다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28035" y="475862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6" y="1052736"/>
            <a:ext cx="650614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88194" y="139680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95099" y="1308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6031905" y="415836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4218" y="3933056"/>
            <a:ext cx="61139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2"/>
            <a:endCxn id="36" idx="0"/>
          </p:cNvCxnSpPr>
          <p:nvPr/>
        </p:nvCxnSpPr>
        <p:spPr>
          <a:xfrm>
            <a:off x="809917" y="4653136"/>
            <a:ext cx="608935" cy="105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165692" y="1405433"/>
            <a:ext cx="621304" cy="243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45" y="1133508"/>
            <a:ext cx="826159" cy="61017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17" idx="3"/>
            <a:endCxn id="14339" idx="1"/>
          </p:cNvCxnSpPr>
          <p:nvPr/>
        </p:nvCxnSpPr>
        <p:spPr>
          <a:xfrm flipV="1">
            <a:off x="6786996" y="1438593"/>
            <a:ext cx="1254849" cy="88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10838" y="1735724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 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상태의 내역들을 보여준다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73704" y="4212462"/>
            <a:ext cx="496040" cy="1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1" name="직선 연결선 30"/>
          <p:cNvCxnSpPr>
            <a:stCxn id="29" idx="3"/>
            <a:endCxn id="14340" idx="1"/>
          </p:cNvCxnSpPr>
          <p:nvPr/>
        </p:nvCxnSpPr>
        <p:spPr>
          <a:xfrm flipV="1">
            <a:off x="6769744" y="2852936"/>
            <a:ext cx="385836" cy="142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80" y="2546261"/>
            <a:ext cx="723900" cy="6133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0837" y="3159610"/>
            <a:ext cx="2024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배송상태를 변경하고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아래 팝업을 띄우고 확인 클릭시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페이지를 새로고침 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60" y="3724626"/>
            <a:ext cx="1696572" cy="5763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89" y="5561144"/>
            <a:ext cx="2664296" cy="87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75" y="4897696"/>
            <a:ext cx="2061849" cy="169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67" y="300736"/>
            <a:ext cx="300417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48218" y="972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정렬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65212" y="4686858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변경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5189" y="531135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불러오기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87" y="2454077"/>
            <a:ext cx="5544616" cy="38413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TextBox 2"/>
          <p:cNvSpPr txBox="1"/>
          <p:nvPr/>
        </p:nvSpPr>
        <p:spPr>
          <a:xfrm>
            <a:off x="611560" y="1268760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아디다스 온라인 스토어를 참고하여 구현한 쇼핑몰이다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702838" y="2653125"/>
            <a:ext cx="1152128" cy="111980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메인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89037" y="978299"/>
            <a:ext cx="968873" cy="88273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9036" y="2208882"/>
            <a:ext cx="968874" cy="94929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마이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sp>
        <p:nvSpPr>
          <p:cNvPr id="9" name="타원 8"/>
          <p:cNvSpPr/>
          <p:nvPr/>
        </p:nvSpPr>
        <p:spPr>
          <a:xfrm>
            <a:off x="6189039" y="3733245"/>
            <a:ext cx="968871" cy="79208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찜목록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89039" y="5101396"/>
            <a:ext cx="968871" cy="851773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장바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니</a:t>
            </a:r>
          </a:p>
        </p:txBody>
      </p:sp>
      <p:sp>
        <p:nvSpPr>
          <p:cNvPr id="11" name="타원 10"/>
          <p:cNvSpPr/>
          <p:nvPr/>
        </p:nvSpPr>
        <p:spPr>
          <a:xfrm>
            <a:off x="3550708" y="3530069"/>
            <a:ext cx="997581" cy="856081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상품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리스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트</a:t>
            </a:r>
          </a:p>
        </p:txBody>
      </p:sp>
      <p:sp>
        <p:nvSpPr>
          <p:cNvPr id="12" name="타원 11"/>
          <p:cNvSpPr/>
          <p:nvPr/>
        </p:nvSpPr>
        <p:spPr>
          <a:xfrm>
            <a:off x="3550710" y="1647754"/>
            <a:ext cx="997579" cy="8382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관리자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5126" y="924933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회원가입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70586" y="1375609"/>
            <a:ext cx="1176668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비밀번호 찾기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55160" y="265312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정보수정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0002" y="313888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로그아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웃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55160" y="363093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주문조회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8752" y="1901804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주문관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45729" y="3642126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제품등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28752" y="3135089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재고추가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5729" y="414111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제품상세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9273" y="3710156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9273" y="4141111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제품삭제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521" y="4861920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구매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03965" y="4861920"/>
            <a:ext cx="105332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평점 및 리뷰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27602" y="540782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결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63394" y="477566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리뷰작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63394" y="564609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리뷰수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63394" y="522156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리뷰삭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cxnSp>
        <p:nvCxnSpPr>
          <p:cNvPr id="35" name="직선 연결선 34"/>
          <p:cNvCxnSpPr>
            <a:stCxn id="3" idx="6"/>
            <a:endCxn id="5" idx="2"/>
          </p:cNvCxnSpPr>
          <p:nvPr/>
        </p:nvCxnSpPr>
        <p:spPr>
          <a:xfrm flipV="1">
            <a:off x="5854966" y="1419668"/>
            <a:ext cx="334071" cy="179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" idx="6"/>
            <a:endCxn id="9" idx="2"/>
          </p:cNvCxnSpPr>
          <p:nvPr/>
        </p:nvCxnSpPr>
        <p:spPr>
          <a:xfrm>
            <a:off x="5854966" y="3213027"/>
            <a:ext cx="334073" cy="91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3" idx="6"/>
            <a:endCxn id="8" idx="2"/>
          </p:cNvCxnSpPr>
          <p:nvPr/>
        </p:nvCxnSpPr>
        <p:spPr>
          <a:xfrm flipV="1">
            <a:off x="5854966" y="2683530"/>
            <a:ext cx="334070" cy="5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" idx="6"/>
            <a:endCxn id="10" idx="2"/>
          </p:cNvCxnSpPr>
          <p:nvPr/>
        </p:nvCxnSpPr>
        <p:spPr>
          <a:xfrm>
            <a:off x="5854966" y="3213027"/>
            <a:ext cx="334073" cy="231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" idx="2"/>
            <a:endCxn id="11" idx="6"/>
          </p:cNvCxnSpPr>
          <p:nvPr/>
        </p:nvCxnSpPr>
        <p:spPr>
          <a:xfrm flipH="1">
            <a:off x="4548289" y="3213027"/>
            <a:ext cx="154549" cy="74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" idx="2"/>
            <a:endCxn id="12" idx="6"/>
          </p:cNvCxnSpPr>
          <p:nvPr/>
        </p:nvCxnSpPr>
        <p:spPr>
          <a:xfrm flipH="1" flipV="1">
            <a:off x="4548289" y="2066887"/>
            <a:ext cx="154549" cy="1146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" idx="6"/>
            <a:endCxn id="14" idx="1"/>
          </p:cNvCxnSpPr>
          <p:nvPr/>
        </p:nvCxnSpPr>
        <p:spPr>
          <a:xfrm flipV="1">
            <a:off x="7157910" y="1066927"/>
            <a:ext cx="137216" cy="35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" idx="6"/>
            <a:endCxn id="15" idx="1"/>
          </p:cNvCxnSpPr>
          <p:nvPr/>
        </p:nvCxnSpPr>
        <p:spPr>
          <a:xfrm>
            <a:off x="7157910" y="1419668"/>
            <a:ext cx="112676" cy="97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6"/>
            <a:endCxn id="16" idx="1"/>
          </p:cNvCxnSpPr>
          <p:nvPr/>
        </p:nvCxnSpPr>
        <p:spPr>
          <a:xfrm>
            <a:off x="7157910" y="2683530"/>
            <a:ext cx="197250" cy="11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8" idx="6"/>
            <a:endCxn id="17" idx="1"/>
          </p:cNvCxnSpPr>
          <p:nvPr/>
        </p:nvCxnSpPr>
        <p:spPr>
          <a:xfrm>
            <a:off x="7157910" y="2683530"/>
            <a:ext cx="202092" cy="59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8" idx="6"/>
            <a:endCxn id="18" idx="1"/>
          </p:cNvCxnSpPr>
          <p:nvPr/>
        </p:nvCxnSpPr>
        <p:spPr>
          <a:xfrm>
            <a:off x="7157910" y="2683530"/>
            <a:ext cx="197250" cy="1089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9" idx="6"/>
            <a:endCxn id="16" idx="1"/>
          </p:cNvCxnSpPr>
          <p:nvPr/>
        </p:nvCxnSpPr>
        <p:spPr>
          <a:xfrm flipV="1">
            <a:off x="7157910" y="2795119"/>
            <a:ext cx="197250" cy="133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9" idx="6"/>
            <a:endCxn id="17" idx="1"/>
          </p:cNvCxnSpPr>
          <p:nvPr/>
        </p:nvCxnSpPr>
        <p:spPr>
          <a:xfrm flipV="1">
            <a:off x="7157910" y="3280875"/>
            <a:ext cx="202092" cy="84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9" idx="6"/>
            <a:endCxn id="18" idx="1"/>
          </p:cNvCxnSpPr>
          <p:nvPr/>
        </p:nvCxnSpPr>
        <p:spPr>
          <a:xfrm flipV="1">
            <a:off x="7157910" y="3772929"/>
            <a:ext cx="197250" cy="35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10" idx="2"/>
            <a:endCxn id="27" idx="3"/>
          </p:cNvCxnSpPr>
          <p:nvPr/>
        </p:nvCxnSpPr>
        <p:spPr>
          <a:xfrm flipH="1">
            <a:off x="4242002" y="5527283"/>
            <a:ext cx="1947037" cy="22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11" idx="2"/>
            <a:endCxn id="21" idx="3"/>
          </p:cNvCxnSpPr>
          <p:nvPr/>
        </p:nvCxnSpPr>
        <p:spPr>
          <a:xfrm flipH="1" flipV="1">
            <a:off x="3243152" y="3277083"/>
            <a:ext cx="307556" cy="681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11" idx="2"/>
            <a:endCxn id="20" idx="3"/>
          </p:cNvCxnSpPr>
          <p:nvPr/>
        </p:nvCxnSpPr>
        <p:spPr>
          <a:xfrm flipH="1" flipV="1">
            <a:off x="3260129" y="3784120"/>
            <a:ext cx="290579" cy="1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11" idx="2"/>
            <a:endCxn id="22" idx="3"/>
          </p:cNvCxnSpPr>
          <p:nvPr/>
        </p:nvCxnSpPr>
        <p:spPr>
          <a:xfrm flipH="1">
            <a:off x="3260129" y="3958110"/>
            <a:ext cx="290579" cy="32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12" idx="2"/>
            <a:endCxn id="19" idx="3"/>
          </p:cNvCxnSpPr>
          <p:nvPr/>
        </p:nvCxnSpPr>
        <p:spPr>
          <a:xfrm flipH="1" flipV="1">
            <a:off x="3243152" y="2043798"/>
            <a:ext cx="307558" cy="2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2" idx="1"/>
            <a:endCxn id="23" idx="3"/>
          </p:cNvCxnSpPr>
          <p:nvPr/>
        </p:nvCxnSpPr>
        <p:spPr>
          <a:xfrm flipH="1" flipV="1">
            <a:off x="2003673" y="3852150"/>
            <a:ext cx="342056" cy="43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22" idx="1"/>
            <a:endCxn id="24" idx="3"/>
          </p:cNvCxnSpPr>
          <p:nvPr/>
        </p:nvCxnSpPr>
        <p:spPr>
          <a:xfrm flipH="1">
            <a:off x="2003673" y="4283105"/>
            <a:ext cx="342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22" idx="2"/>
            <a:endCxn id="26" idx="0"/>
          </p:cNvCxnSpPr>
          <p:nvPr/>
        </p:nvCxnSpPr>
        <p:spPr>
          <a:xfrm flipH="1">
            <a:off x="2430625" y="4425099"/>
            <a:ext cx="372304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22" idx="2"/>
            <a:endCxn id="25" idx="0"/>
          </p:cNvCxnSpPr>
          <p:nvPr/>
        </p:nvCxnSpPr>
        <p:spPr>
          <a:xfrm>
            <a:off x="2802929" y="4425099"/>
            <a:ext cx="975792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26" idx="1"/>
            <a:endCxn id="31" idx="3"/>
          </p:cNvCxnSpPr>
          <p:nvPr/>
        </p:nvCxnSpPr>
        <p:spPr>
          <a:xfrm flipH="1" flipV="1">
            <a:off x="1577794" y="4917657"/>
            <a:ext cx="326171" cy="8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26" idx="1"/>
            <a:endCxn id="33" idx="3"/>
          </p:cNvCxnSpPr>
          <p:nvPr/>
        </p:nvCxnSpPr>
        <p:spPr>
          <a:xfrm flipH="1">
            <a:off x="1577794" y="5003914"/>
            <a:ext cx="326171" cy="359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26" idx="1"/>
            <a:endCxn id="32" idx="3"/>
          </p:cNvCxnSpPr>
          <p:nvPr/>
        </p:nvCxnSpPr>
        <p:spPr>
          <a:xfrm flipH="1">
            <a:off x="1577794" y="5003914"/>
            <a:ext cx="326171" cy="78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25" idx="2"/>
            <a:endCxn id="27" idx="0"/>
          </p:cNvCxnSpPr>
          <p:nvPr/>
        </p:nvCxnSpPr>
        <p:spPr>
          <a:xfrm>
            <a:off x="3778721" y="5145908"/>
            <a:ext cx="6081" cy="26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698" y="429766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37601028"/>
              </p:ext>
            </p:extLst>
          </p:nvPr>
        </p:nvGraphicFramePr>
        <p:xfrm>
          <a:off x="683568" y="1268760"/>
          <a:ext cx="7416824" cy="4752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4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</a:tblGrid>
              <a:tr h="792088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요구사항 명세서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데이터베이스</a:t>
                      </a:r>
                      <a:r>
                        <a:rPr lang="ko-KR" altLang="en-US" sz="1500" b="1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en-US" altLang="ko-KR" sz="1500" b="1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프론트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백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테스트 및 디버그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382882" y="2308243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097336" y="309016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275856" y="3911401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275856" y="4725144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406190" y="551723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47757"/>
              </p:ext>
            </p:extLst>
          </p:nvPr>
        </p:nvGraphicFramePr>
        <p:xfrm>
          <a:off x="683568" y="1196752"/>
          <a:ext cx="7848872" cy="4850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MEN, WOMAN, KIDS,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 클릭시 메인화면으로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로그인시 로그인부분이 안녕하세요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!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바뀐다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마우스호버할 때 해당 카테고리 목록들이 보여진다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검색창에 입력시 띄어쓰기도 제대로 맞춰야 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관리자페이지는 관리자만 보여지고 관리자만 사용가능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</a:t>
                      </a:r>
                      <a:endParaRPr lang="en-US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fontAlgn="ctr"/>
                      <a:r>
                        <a:rPr 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마우스호버하면 카테고리와 중분류가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분류를 선택하여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상단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광고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영상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중단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WOMAN, MAN, 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카테고리 목록들이 이미지로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짤려도 됨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개보다 적을 경우 처음 이미지 또는 마지막 이미지까지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보여지며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이름을 나타낸다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이미지들 위에 전체보기 버튼이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신상품인 모든 제품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등록일로 부터</a:t>
                      </a:r>
                      <a:r>
                        <a:rPr lang="ko-KR" altLang="en-US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최신순인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 제품이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움직이며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다음이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회사명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회사위치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대표자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사업자등록번호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통신판매업신고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개인정보관리책임자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호스팅서비스사업자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고객센터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박스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유지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버튼으로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회원정보가 없으면 회원정보를 다시 입력하세요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라고 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061948"/>
              </p:ext>
            </p:extLst>
          </p:nvPr>
        </p:nvGraphicFramePr>
        <p:xfrm>
          <a:off x="611560" y="980728"/>
          <a:ext cx="7848872" cy="532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이메일입력창과 비밀번호 재설정 버튼으로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재설정 버튼 클릭시 해당 이메일로 새 비밀번호를 보냄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띄우고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000-0000-0000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숫자와 영문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@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(.[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]){1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번이상반복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}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 버튼을 눌러 이메일로 인증 코드를 보낸다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받은 코드를 입력하여 일치하는지 확인을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약관동의 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 버튼 클릭시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이메일인증을 했는지 확인하여 안되어 있으면 알림창을 띄움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추가한 제품의 이미지와 나의 장바구니 보기 버튼으로 구성되어있다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 보기 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클릭시 장바구니 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이미지는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개까지 보여지며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없을 경우 처음 또는 마지막 이미지까지 이동하고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우측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메뉴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으로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자동로그인 기능해제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로그아웃을 하면 로그인페이지로 이동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비밀번호로 구성되어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이메일은 수정할 수 없다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빈 입력창으로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입력하지 않으면 이전 비밀번호로 유지된다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20599"/>
              </p:ext>
            </p:extLst>
          </p:nvPr>
        </p:nvGraphicFramePr>
        <p:xfrm>
          <a:off x="611560" y="908720"/>
          <a:ext cx="7848872" cy="5644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제품의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클릭하면 해당 상품의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찜할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있는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색상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수량은 변경 가능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같은제품을 또 장바구니에 담으면 수량이 늘어난다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버튼을 누르면 장바구니에서 삭제된다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 및 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총 금액과 구매버튼으로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구매버튼 클릭시 구매페이지로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제품들의 총가격이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 및 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크기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분류와 옵션으로 검색하여 리스트를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최소가격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최대가격으로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정렬기준은 가격낮은순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가격높은순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인기순으로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 버튼으로 선택된 카테고리를 모두 초기화 할 수있다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신상품은 제품의 등록일로 부터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달이 지나면 해당안됨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제품은 가로로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세로로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기본으로 제품번호 내림차순 정렬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찜목록에 있으면 채워진 하트로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전용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버튼이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있다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남은수량이 보인다</a:t>
                      </a:r>
                      <a:r>
                        <a:rPr lang="en-US" altLang="ko-KR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페이지네이션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버튼과 페이지 선택박스로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클릭시 한페이지씩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페이지를 선택하면 해당페이지로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제품의 수의 마지막페이지까지 표시된다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페이지가 없을 경우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이름으로 구성 되어 있다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페이지에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이동하고 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없으면 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처음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 이미지까지 이동하고 버튼을 숨김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제품이 맨왼쪽부터 순서대로 진행된다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이전에 본 제품이 없으면 이부분이 안보이게 숨긴다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22930"/>
              </p:ext>
            </p:extLst>
          </p:nvPr>
        </p:nvGraphicFramePr>
        <p:xfrm>
          <a:off x="683568" y="980728"/>
          <a:ext cx="7848872" cy="51742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제품이미지를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선택하여 넣어준다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제조사는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설명을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사이즈와 수량을 입력하여 해당제품을 업데이트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관리자는 리스트화면에서 재고추가 버튼을 볼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이름 및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제품이름이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표시되고 제품의 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수량을 선택한다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옵션은 색깔이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사이즈는 해당제품의 제품코드가 가지고 있는 사이즈만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옵션의 재고가 없으면 다른 색깔로 바꾸고 선택할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옵션을 선택해야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 장바구니에 있는 제품은 수량이 늘어난다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 선택시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하트이미지가 하트이미지로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구매페이지로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설명이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관리자만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수정할 수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관리자가 아니면 버튼이 보이지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않음</a:t>
                      </a:r>
                      <a:endParaRPr lang="ko-KR" altLang="en-US" sz="1000" b="1" i="0" u="none" strike="noStrike">
                        <a:solidFill>
                          <a:srgbClr val="FF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기존 정보값들을 보여주고 수정할 수 있다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 변경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회원의 배송지가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배송지는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 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배송지 사용을 선택하면 해당회원의 정보를 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배송지가 입력이 안되어 있으면 안된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구매가 완료되면 주문조회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7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</TotalTime>
  <Words>1886</Words>
  <Application>Microsoft Office PowerPoint</Application>
  <PresentationFormat>화면 슬라이드 쇼(4:3)</PresentationFormat>
  <Paragraphs>696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Sky</dc:creator>
  <cp:lastModifiedBy>Sky</cp:lastModifiedBy>
  <cp:revision>244</cp:revision>
  <dcterms:created xsi:type="dcterms:W3CDTF">2022-04-04T01:42:30Z</dcterms:created>
  <dcterms:modified xsi:type="dcterms:W3CDTF">2022-04-14T00:37:15Z</dcterms:modified>
</cp:coreProperties>
</file>